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360" cy="538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4"/>
          <p:cNvSpPr/>
          <p:nvPr/>
        </p:nvSpPr>
        <p:spPr>
          <a:xfrm>
            <a:off x="0" y="367920"/>
            <a:ext cx="9141480" cy="6525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5"/>
          <p:cNvSpPr/>
          <p:nvPr/>
        </p:nvSpPr>
        <p:spPr>
          <a:xfrm>
            <a:off x="1040040" y="2255400"/>
            <a:ext cx="7136640" cy="350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établir des fractions équivalentes.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écrire une fraction décimale comme la somme d’un nombre entier et d’une fraction décimale inférieur à 1.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2760" cy="1263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4360" cy="92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9" name="ZoneTexte 35"/>
              <p:cNvSpPr txBox="1"/>
              <p:nvPr/>
            </p:nvSpPr>
            <p:spPr>
              <a:xfrm>
                <a:off x="1440000" y="1440000"/>
                <a:ext cx="1340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0" name="ZoneTexte 3"/>
              <p:cNvSpPr txBox="1"/>
              <p:nvPr/>
            </p:nvSpPr>
            <p:spPr>
              <a:xfrm>
                <a:off x="1440000" y="3960000"/>
                <a:ext cx="235512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3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5" name="ZoneTexte 36"/>
              <p:cNvSpPr txBox="1"/>
              <p:nvPr/>
            </p:nvSpPr>
            <p:spPr>
              <a:xfrm>
                <a:off x="1440000" y="1440000"/>
                <a:ext cx="1340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6" name="ZoneTexte 37"/>
              <p:cNvSpPr txBox="1"/>
              <p:nvPr/>
            </p:nvSpPr>
            <p:spPr>
              <a:xfrm>
                <a:off x="1440000" y="3960000"/>
                <a:ext cx="235512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7" name="ZoneTexte 38"/>
              <p:cNvSpPr txBox="1"/>
              <p:nvPr/>
            </p:nvSpPr>
            <p:spPr>
              <a:xfrm>
                <a:off x="2407680" y="1395360"/>
                <a:ext cx="267480" cy="595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48" name="PlaceHolder 4"/>
          <p:cNvSpPr/>
          <p:nvPr/>
        </p:nvSpPr>
        <p:spPr>
          <a:xfrm>
            <a:off x="588600" y="367920"/>
            <a:ext cx="232200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9" name=""/>
          <p:cNvGrpSpPr/>
          <p:nvPr/>
        </p:nvGrpSpPr>
        <p:grpSpPr>
          <a:xfrm>
            <a:off x="4320000" y="1440000"/>
            <a:ext cx="3600000" cy="1800000"/>
            <a:chOff x="4320000" y="1440000"/>
            <a:chExt cx="3600000" cy="1800000"/>
          </a:xfrm>
        </p:grpSpPr>
        <p:sp>
          <p:nvSpPr>
            <p:cNvPr id="150" name="Rectangle 51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1" name="Rectangle 52"/>
            <p:cNvSpPr/>
            <p:nvPr/>
          </p:nvSpPr>
          <p:spPr>
            <a:xfrm rot="5400000">
              <a:off x="43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2" name="Rectangle 53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3" name="Rectangle 54"/>
            <p:cNvSpPr/>
            <p:nvPr/>
          </p:nvSpPr>
          <p:spPr>
            <a:xfrm rot="5400000">
              <a:off x="5221440" y="234144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4" name="Rectangle 55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5" name="Rectangle 56"/>
            <p:cNvSpPr/>
            <p:nvPr/>
          </p:nvSpPr>
          <p:spPr>
            <a:xfrm rot="5400000">
              <a:off x="61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6" name="Rectangle 57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7" name="Rectangle 58"/>
            <p:cNvSpPr/>
            <p:nvPr/>
          </p:nvSpPr>
          <p:spPr>
            <a:xfrm rot="5400000">
              <a:off x="387000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8" name="Rectangle 59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9" name="Rectangle 60"/>
            <p:cNvSpPr/>
            <p:nvPr/>
          </p:nvSpPr>
          <p:spPr>
            <a:xfrm rot="5400000">
              <a:off x="477072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0" name="Rectangle 61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1" name="Rectangle 62"/>
            <p:cNvSpPr/>
            <p:nvPr/>
          </p:nvSpPr>
          <p:spPr>
            <a:xfrm rot="5400000">
              <a:off x="5671440" y="1890720"/>
              <a:ext cx="17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2" name="Rectangle 1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3" name="Rectangle 2"/>
            <p:cNvSpPr/>
            <p:nvPr/>
          </p:nvSpPr>
          <p:spPr>
            <a:xfrm rot="5400000">
              <a:off x="70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4" name="Rectangle 3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5" name="Rectangle 4"/>
            <p:cNvSpPr/>
            <p:nvPr/>
          </p:nvSpPr>
          <p:spPr>
            <a:xfrm rot="5400000">
              <a:off x="6570720" y="1890720"/>
              <a:ext cx="17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66" name=""/>
          <p:cNvGrpSpPr/>
          <p:nvPr/>
        </p:nvGrpSpPr>
        <p:grpSpPr>
          <a:xfrm>
            <a:off x="4320000" y="1440000"/>
            <a:ext cx="3600000" cy="1800000"/>
            <a:chOff x="4320000" y="1440000"/>
            <a:chExt cx="3600000" cy="1800000"/>
          </a:xfrm>
        </p:grpSpPr>
        <p:sp>
          <p:nvSpPr>
            <p:cNvPr id="167" name="Rectangle 51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8" name="Rectangle 52"/>
            <p:cNvSpPr/>
            <p:nvPr/>
          </p:nvSpPr>
          <p:spPr>
            <a:xfrm rot="5400000">
              <a:off x="43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9" name="Rectangle 53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0" name="Rectangle 54"/>
            <p:cNvSpPr/>
            <p:nvPr/>
          </p:nvSpPr>
          <p:spPr>
            <a:xfrm rot="5400000">
              <a:off x="5221440" y="234144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1" name="Rectangle 55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2" name="Rectangle 56"/>
            <p:cNvSpPr/>
            <p:nvPr/>
          </p:nvSpPr>
          <p:spPr>
            <a:xfrm rot="5400000">
              <a:off x="61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3" name="Rectangle 57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4" name="Rectangle 58"/>
            <p:cNvSpPr/>
            <p:nvPr/>
          </p:nvSpPr>
          <p:spPr>
            <a:xfrm rot="5400000">
              <a:off x="43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5" name="Rectangle 59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6" name="Rectangle 60"/>
            <p:cNvSpPr/>
            <p:nvPr/>
          </p:nvSpPr>
          <p:spPr>
            <a:xfrm rot="5400000">
              <a:off x="522144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7" name="Rectangle 61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8" name="Rectangle 62"/>
            <p:cNvSpPr/>
            <p:nvPr/>
          </p:nvSpPr>
          <p:spPr>
            <a:xfrm rot="5400000">
              <a:off x="61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9" name="Rectangle 1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0" name="Rectangle 2"/>
            <p:cNvSpPr/>
            <p:nvPr/>
          </p:nvSpPr>
          <p:spPr>
            <a:xfrm rot="5400000">
              <a:off x="70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1" name="Rectangle 3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2" name="Rectangle 4"/>
            <p:cNvSpPr/>
            <p:nvPr/>
          </p:nvSpPr>
          <p:spPr>
            <a:xfrm rot="5400000">
              <a:off x="70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1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4360" cy="92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8" name="ZoneTexte 4"/>
              <p:cNvSpPr txBox="1"/>
              <p:nvPr/>
            </p:nvSpPr>
            <p:spPr>
              <a:xfrm>
                <a:off x="1440000" y="1440000"/>
                <a:ext cx="1457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9" name="ZoneTexte 6"/>
              <p:cNvSpPr txBox="1"/>
              <p:nvPr/>
            </p:nvSpPr>
            <p:spPr>
              <a:xfrm>
                <a:off x="1440000" y="3960000"/>
                <a:ext cx="24915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2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4" name="ZoneTexte 7"/>
              <p:cNvSpPr txBox="1"/>
              <p:nvPr/>
            </p:nvSpPr>
            <p:spPr>
              <a:xfrm>
                <a:off x="1440000" y="1440000"/>
                <a:ext cx="1457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5" name="ZoneTexte 8"/>
              <p:cNvSpPr txBox="1"/>
              <p:nvPr/>
            </p:nvSpPr>
            <p:spPr>
              <a:xfrm>
                <a:off x="1440000" y="3960000"/>
                <a:ext cx="23760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6" name="ZoneTexte 9"/>
              <p:cNvSpPr txBox="1"/>
              <p:nvPr/>
            </p:nvSpPr>
            <p:spPr>
              <a:xfrm>
                <a:off x="2407680" y="1395360"/>
                <a:ext cx="267480" cy="595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97" name="PlaceHolder 8"/>
          <p:cNvSpPr/>
          <p:nvPr/>
        </p:nvSpPr>
        <p:spPr>
          <a:xfrm>
            <a:off x="588600" y="367920"/>
            <a:ext cx="232200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8" name=""/>
          <p:cNvGrpSpPr/>
          <p:nvPr/>
        </p:nvGrpSpPr>
        <p:grpSpPr>
          <a:xfrm>
            <a:off x="4320000" y="1440000"/>
            <a:ext cx="4500000" cy="1800000"/>
            <a:chOff x="4320000" y="1440000"/>
            <a:chExt cx="4500000" cy="1800000"/>
          </a:xfrm>
        </p:grpSpPr>
        <p:sp>
          <p:nvSpPr>
            <p:cNvPr id="199" name="Rectangle 51"/>
            <p:cNvSpPr/>
            <p:nvPr/>
          </p:nvSpPr>
          <p:spPr>
            <a:xfrm rot="5400000">
              <a:off x="522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0" name="Rectangle 52"/>
            <p:cNvSpPr/>
            <p:nvPr/>
          </p:nvSpPr>
          <p:spPr>
            <a:xfrm rot="5400000">
              <a:off x="52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1" name="Rectangle 53"/>
            <p:cNvSpPr/>
            <p:nvPr/>
          </p:nvSpPr>
          <p:spPr>
            <a:xfrm rot="5400000">
              <a:off x="612144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2" name="Rectangle 54"/>
            <p:cNvSpPr/>
            <p:nvPr/>
          </p:nvSpPr>
          <p:spPr>
            <a:xfrm rot="5400000">
              <a:off x="6121440" y="234144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3" name="Rectangle 55"/>
            <p:cNvSpPr/>
            <p:nvPr/>
          </p:nvSpPr>
          <p:spPr>
            <a:xfrm rot="5400000">
              <a:off x="70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4" name="Rectangle 56"/>
            <p:cNvSpPr/>
            <p:nvPr/>
          </p:nvSpPr>
          <p:spPr>
            <a:xfrm rot="5400000">
              <a:off x="70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5" name="Rectangle 57"/>
            <p:cNvSpPr/>
            <p:nvPr/>
          </p:nvSpPr>
          <p:spPr>
            <a:xfrm rot="5400000">
              <a:off x="522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6" name="Rectangle 58"/>
            <p:cNvSpPr/>
            <p:nvPr/>
          </p:nvSpPr>
          <p:spPr>
            <a:xfrm rot="5400000">
              <a:off x="477000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7" name="Rectangle 59"/>
            <p:cNvSpPr/>
            <p:nvPr/>
          </p:nvSpPr>
          <p:spPr>
            <a:xfrm rot="5400000">
              <a:off x="612144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8" name="Rectangle 60"/>
            <p:cNvSpPr/>
            <p:nvPr/>
          </p:nvSpPr>
          <p:spPr>
            <a:xfrm rot="5400000">
              <a:off x="567072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9" name="Rectangle 61"/>
            <p:cNvSpPr/>
            <p:nvPr/>
          </p:nvSpPr>
          <p:spPr>
            <a:xfrm rot="5400000">
              <a:off x="70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0" name="Rectangle 62"/>
            <p:cNvSpPr/>
            <p:nvPr/>
          </p:nvSpPr>
          <p:spPr>
            <a:xfrm rot="5400000">
              <a:off x="6571440" y="1890720"/>
              <a:ext cx="179892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1" name="Rectangle 1"/>
            <p:cNvSpPr/>
            <p:nvPr/>
          </p:nvSpPr>
          <p:spPr>
            <a:xfrm rot="5400000">
              <a:off x="79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2" name="Rectangle 2"/>
            <p:cNvSpPr/>
            <p:nvPr/>
          </p:nvSpPr>
          <p:spPr>
            <a:xfrm rot="5400000">
              <a:off x="79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3" name="Rectangle 3"/>
            <p:cNvSpPr/>
            <p:nvPr/>
          </p:nvSpPr>
          <p:spPr>
            <a:xfrm rot="5400000">
              <a:off x="79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4" name="Rectangle 4"/>
            <p:cNvSpPr/>
            <p:nvPr/>
          </p:nvSpPr>
          <p:spPr>
            <a:xfrm rot="5400000">
              <a:off x="7470720" y="1890720"/>
              <a:ext cx="17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5" name="Rectangle 5"/>
            <p:cNvSpPr/>
            <p:nvPr/>
          </p:nvSpPr>
          <p:spPr>
            <a:xfrm rot="5400000">
              <a:off x="387000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16" name=""/>
          <p:cNvGrpSpPr/>
          <p:nvPr/>
        </p:nvGrpSpPr>
        <p:grpSpPr>
          <a:xfrm>
            <a:off x="4320000" y="1440000"/>
            <a:ext cx="4500000" cy="1801080"/>
            <a:chOff x="4320000" y="1440000"/>
            <a:chExt cx="4500000" cy="1801080"/>
          </a:xfrm>
        </p:grpSpPr>
        <p:sp>
          <p:nvSpPr>
            <p:cNvPr id="217" name="Rectangle 51"/>
            <p:cNvSpPr/>
            <p:nvPr/>
          </p:nvSpPr>
          <p:spPr>
            <a:xfrm rot="5400000">
              <a:off x="522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8" name="Rectangle 52"/>
            <p:cNvSpPr/>
            <p:nvPr/>
          </p:nvSpPr>
          <p:spPr>
            <a:xfrm rot="5400000">
              <a:off x="52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9" name="Rectangle 53"/>
            <p:cNvSpPr/>
            <p:nvPr/>
          </p:nvSpPr>
          <p:spPr>
            <a:xfrm rot="5400000">
              <a:off x="612144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0" name="Rectangle 54"/>
            <p:cNvSpPr/>
            <p:nvPr/>
          </p:nvSpPr>
          <p:spPr>
            <a:xfrm rot="5400000">
              <a:off x="6121440" y="234144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1" name="Rectangle 55"/>
            <p:cNvSpPr/>
            <p:nvPr/>
          </p:nvSpPr>
          <p:spPr>
            <a:xfrm rot="5400000">
              <a:off x="70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2" name="Rectangle 56"/>
            <p:cNvSpPr/>
            <p:nvPr/>
          </p:nvSpPr>
          <p:spPr>
            <a:xfrm rot="5400000">
              <a:off x="70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3" name="Rectangle 57"/>
            <p:cNvSpPr/>
            <p:nvPr/>
          </p:nvSpPr>
          <p:spPr>
            <a:xfrm rot="5400000">
              <a:off x="522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4" name="Rectangle 58"/>
            <p:cNvSpPr/>
            <p:nvPr/>
          </p:nvSpPr>
          <p:spPr>
            <a:xfrm rot="5400000">
              <a:off x="477000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5" name="Rectangle 59"/>
            <p:cNvSpPr/>
            <p:nvPr/>
          </p:nvSpPr>
          <p:spPr>
            <a:xfrm rot="5400000">
              <a:off x="612144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6" name="Rectangle 60"/>
            <p:cNvSpPr/>
            <p:nvPr/>
          </p:nvSpPr>
          <p:spPr>
            <a:xfrm rot="5400000">
              <a:off x="567072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7" name="Rectangle 61"/>
            <p:cNvSpPr/>
            <p:nvPr/>
          </p:nvSpPr>
          <p:spPr>
            <a:xfrm rot="5400000">
              <a:off x="70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8" name="Rectangle 62"/>
            <p:cNvSpPr/>
            <p:nvPr/>
          </p:nvSpPr>
          <p:spPr>
            <a:xfrm rot="5400000">
              <a:off x="6571440" y="1890720"/>
              <a:ext cx="179892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9" name="Rectangle 1"/>
            <p:cNvSpPr/>
            <p:nvPr/>
          </p:nvSpPr>
          <p:spPr>
            <a:xfrm rot="5400000">
              <a:off x="79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0" name="Rectangle 2"/>
            <p:cNvSpPr/>
            <p:nvPr/>
          </p:nvSpPr>
          <p:spPr>
            <a:xfrm rot="5400000">
              <a:off x="79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1" name="Rectangle 3"/>
            <p:cNvSpPr/>
            <p:nvPr/>
          </p:nvSpPr>
          <p:spPr>
            <a:xfrm rot="5400000">
              <a:off x="79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2" name="Rectangle 4"/>
            <p:cNvSpPr/>
            <p:nvPr/>
          </p:nvSpPr>
          <p:spPr>
            <a:xfrm rot="5400000">
              <a:off x="7470720" y="1890720"/>
              <a:ext cx="17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3" name="Rectangle 5"/>
            <p:cNvSpPr/>
            <p:nvPr/>
          </p:nvSpPr>
          <p:spPr>
            <a:xfrm rot="5400000">
              <a:off x="4320000" y="2340720"/>
              <a:ext cx="8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4" name="Rectangle 6"/>
            <p:cNvSpPr/>
            <p:nvPr/>
          </p:nvSpPr>
          <p:spPr>
            <a:xfrm rot="5400000">
              <a:off x="4320000" y="1440720"/>
              <a:ext cx="8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5" name="Rectangle 7"/>
            <p:cNvSpPr/>
            <p:nvPr/>
          </p:nvSpPr>
          <p:spPr>
            <a:xfrm rot="5400000">
              <a:off x="4320000" y="2340720"/>
              <a:ext cx="8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6" name="Rectangle 8"/>
            <p:cNvSpPr/>
            <p:nvPr/>
          </p:nvSpPr>
          <p:spPr>
            <a:xfrm rot="5400000">
              <a:off x="6120000" y="2341800"/>
              <a:ext cx="8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7" name="Rectangle 9"/>
            <p:cNvSpPr/>
            <p:nvPr/>
          </p:nvSpPr>
          <p:spPr>
            <a:xfrm rot="5400000">
              <a:off x="5219280" y="2341800"/>
              <a:ext cx="8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8" name="Rectangle 10"/>
            <p:cNvSpPr/>
            <p:nvPr/>
          </p:nvSpPr>
          <p:spPr>
            <a:xfrm rot="5400000">
              <a:off x="5220000" y="1441800"/>
              <a:ext cx="8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9" name="Rectangle 11"/>
            <p:cNvSpPr/>
            <p:nvPr/>
          </p:nvSpPr>
          <p:spPr>
            <a:xfrm rot="5400000">
              <a:off x="7020000" y="1440720"/>
              <a:ext cx="8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0" name="Rectangle 12"/>
            <p:cNvSpPr/>
            <p:nvPr/>
          </p:nvSpPr>
          <p:spPr>
            <a:xfrm rot="5400000">
              <a:off x="7920000" y="1440720"/>
              <a:ext cx="8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4360" cy="92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4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46" name="ZoneTexte 10"/>
              <p:cNvSpPr txBox="1"/>
              <p:nvPr/>
            </p:nvSpPr>
            <p:spPr>
              <a:xfrm>
                <a:off x="1440000" y="1440000"/>
                <a:ext cx="13251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47" name="ZoneTexte 11"/>
              <p:cNvSpPr txBox="1"/>
              <p:nvPr/>
            </p:nvSpPr>
            <p:spPr>
              <a:xfrm>
                <a:off x="1440000" y="3960000"/>
                <a:ext cx="32565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0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2" name="ZoneTexte 12"/>
              <p:cNvSpPr txBox="1"/>
              <p:nvPr/>
            </p:nvSpPr>
            <p:spPr>
              <a:xfrm>
                <a:off x="1440000" y="1440000"/>
                <a:ext cx="13204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53" name="ZoneTexte 14"/>
              <p:cNvSpPr txBox="1"/>
              <p:nvPr/>
            </p:nvSpPr>
            <p:spPr>
              <a:xfrm>
                <a:off x="2407680" y="1395360"/>
                <a:ext cx="277200" cy="595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54" name="PlaceHolder 12"/>
          <p:cNvSpPr/>
          <p:nvPr/>
        </p:nvSpPr>
        <p:spPr>
          <a:xfrm>
            <a:off x="588600" y="367920"/>
            <a:ext cx="232200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5" name="ZoneTexte 1"/>
              <p:cNvSpPr txBox="1"/>
              <p:nvPr/>
            </p:nvSpPr>
            <p:spPr>
              <a:xfrm>
                <a:off x="1440000" y="3960000"/>
                <a:ext cx="32565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256" name=""/>
          <p:cNvGrpSpPr/>
          <p:nvPr/>
        </p:nvGrpSpPr>
        <p:grpSpPr>
          <a:xfrm>
            <a:off x="4320000" y="1440000"/>
            <a:ext cx="3600000" cy="1800000"/>
            <a:chOff x="4320000" y="1440000"/>
            <a:chExt cx="3600000" cy="1800000"/>
          </a:xfrm>
        </p:grpSpPr>
        <p:sp>
          <p:nvSpPr>
            <p:cNvPr id="257" name="Rectangle 51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8" name="Rectangle 52"/>
            <p:cNvSpPr/>
            <p:nvPr/>
          </p:nvSpPr>
          <p:spPr>
            <a:xfrm rot="5400000">
              <a:off x="43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9" name="Rectangle 53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0" name="Rectangle 54"/>
            <p:cNvSpPr/>
            <p:nvPr/>
          </p:nvSpPr>
          <p:spPr>
            <a:xfrm rot="5400000">
              <a:off x="52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1" name="Rectangle 55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2" name="Rectangle 56"/>
            <p:cNvSpPr/>
            <p:nvPr/>
          </p:nvSpPr>
          <p:spPr>
            <a:xfrm rot="5400000">
              <a:off x="61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3" name="Rectangle 57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4" name="Rectangle 58"/>
            <p:cNvSpPr/>
            <p:nvPr/>
          </p:nvSpPr>
          <p:spPr>
            <a:xfrm rot="5400000">
              <a:off x="43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5" name="Rectangle 59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6" name="Rectangle 60"/>
            <p:cNvSpPr/>
            <p:nvPr/>
          </p:nvSpPr>
          <p:spPr>
            <a:xfrm rot="5400000">
              <a:off x="52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7" name="Rectangle 61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8" name="Rectangle 62"/>
            <p:cNvSpPr/>
            <p:nvPr/>
          </p:nvSpPr>
          <p:spPr>
            <a:xfrm rot="5400000">
              <a:off x="61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9" name="Rectangle 1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0" name="Rectangle 2"/>
            <p:cNvSpPr/>
            <p:nvPr/>
          </p:nvSpPr>
          <p:spPr>
            <a:xfrm rot="5400000">
              <a:off x="70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1" name="Rectangle 3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2" name="Rectangle 4"/>
            <p:cNvSpPr/>
            <p:nvPr/>
          </p:nvSpPr>
          <p:spPr>
            <a:xfrm rot="5400000">
              <a:off x="70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73" name=""/>
          <p:cNvGrpSpPr/>
          <p:nvPr/>
        </p:nvGrpSpPr>
        <p:grpSpPr>
          <a:xfrm>
            <a:off x="4320000" y="1440000"/>
            <a:ext cx="3600000" cy="1800000"/>
            <a:chOff x="4320000" y="1440000"/>
            <a:chExt cx="3600000" cy="1800000"/>
          </a:xfrm>
        </p:grpSpPr>
        <p:sp>
          <p:nvSpPr>
            <p:cNvPr id="274" name="Rectangle 13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5" name="Rectangle 14"/>
            <p:cNvSpPr/>
            <p:nvPr/>
          </p:nvSpPr>
          <p:spPr>
            <a:xfrm rot="5400000">
              <a:off x="432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6" name="Rectangle 15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7" name="Rectangle 16"/>
            <p:cNvSpPr/>
            <p:nvPr/>
          </p:nvSpPr>
          <p:spPr>
            <a:xfrm rot="5400000">
              <a:off x="5221440" y="234144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8" name="Rectangle 17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9" name="Rectangle 18"/>
            <p:cNvSpPr/>
            <p:nvPr/>
          </p:nvSpPr>
          <p:spPr>
            <a:xfrm rot="5400000">
              <a:off x="612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0" name="Rectangle 19"/>
            <p:cNvSpPr/>
            <p:nvPr/>
          </p:nvSpPr>
          <p:spPr>
            <a:xfrm rot="5400000">
              <a:off x="432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1" name="Rectangle 20"/>
            <p:cNvSpPr/>
            <p:nvPr/>
          </p:nvSpPr>
          <p:spPr>
            <a:xfrm rot="5400000">
              <a:off x="3870000" y="1890720"/>
              <a:ext cx="179892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2" name="Rectangle 21"/>
            <p:cNvSpPr/>
            <p:nvPr/>
          </p:nvSpPr>
          <p:spPr>
            <a:xfrm rot="5400000">
              <a:off x="522144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3" name="Rectangle 22"/>
            <p:cNvSpPr/>
            <p:nvPr/>
          </p:nvSpPr>
          <p:spPr>
            <a:xfrm rot="5400000">
              <a:off x="4770720" y="1890720"/>
              <a:ext cx="17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4" name="Rectangle 23"/>
            <p:cNvSpPr/>
            <p:nvPr/>
          </p:nvSpPr>
          <p:spPr>
            <a:xfrm rot="5400000">
              <a:off x="612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5" name="Rectangle 24"/>
            <p:cNvSpPr/>
            <p:nvPr/>
          </p:nvSpPr>
          <p:spPr>
            <a:xfrm rot="5400000">
              <a:off x="5671440" y="1890720"/>
              <a:ext cx="17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6" name="Rectangle 25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7" name="Rectangle 26"/>
            <p:cNvSpPr/>
            <p:nvPr/>
          </p:nvSpPr>
          <p:spPr>
            <a:xfrm rot="5400000">
              <a:off x="702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8" name="Rectangle 27"/>
            <p:cNvSpPr/>
            <p:nvPr/>
          </p:nvSpPr>
          <p:spPr>
            <a:xfrm rot="5400000">
              <a:off x="702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9" name="Rectangle 28"/>
            <p:cNvSpPr/>
            <p:nvPr/>
          </p:nvSpPr>
          <p:spPr>
            <a:xfrm rot="5400000">
              <a:off x="6570720" y="1890720"/>
              <a:ext cx="179892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5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4360" cy="92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3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95" name="ZoneTexte 13"/>
              <p:cNvSpPr txBox="1"/>
              <p:nvPr/>
            </p:nvSpPr>
            <p:spPr>
              <a:xfrm>
                <a:off x="1440000" y="1440000"/>
                <a:ext cx="13410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96" name="ZoneTexte 15"/>
              <p:cNvSpPr txBox="1"/>
              <p:nvPr/>
            </p:nvSpPr>
            <p:spPr>
              <a:xfrm>
                <a:off x="1440000" y="3960000"/>
                <a:ext cx="401724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153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9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1" name="ZoneTexte 16"/>
              <p:cNvSpPr txBox="1"/>
              <p:nvPr/>
            </p:nvSpPr>
            <p:spPr>
              <a:xfrm>
                <a:off x="1440000" y="1440000"/>
                <a:ext cx="133632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2" name="ZoneTexte 17"/>
              <p:cNvSpPr txBox="1"/>
              <p:nvPr/>
            </p:nvSpPr>
            <p:spPr>
              <a:xfrm>
                <a:off x="2407680" y="1395360"/>
                <a:ext cx="267120" cy="595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303" name="PlaceHolder 16"/>
          <p:cNvSpPr/>
          <p:nvPr/>
        </p:nvSpPr>
        <p:spPr>
          <a:xfrm>
            <a:off x="588600" y="367920"/>
            <a:ext cx="232200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4" name="ZoneTexte 2"/>
              <p:cNvSpPr txBox="1"/>
              <p:nvPr/>
            </p:nvSpPr>
            <p:spPr>
              <a:xfrm>
                <a:off x="1440360" y="3960000"/>
                <a:ext cx="38880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153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305" name=""/>
          <p:cNvGrpSpPr/>
          <p:nvPr/>
        </p:nvGrpSpPr>
        <p:grpSpPr>
          <a:xfrm>
            <a:off x="4680000" y="1440000"/>
            <a:ext cx="2700720" cy="1800000"/>
            <a:chOff x="4680000" y="1440000"/>
            <a:chExt cx="2700720" cy="1800000"/>
          </a:xfrm>
        </p:grpSpPr>
        <p:sp>
          <p:nvSpPr>
            <p:cNvPr id="306" name="Rectangle 51"/>
            <p:cNvSpPr/>
            <p:nvPr/>
          </p:nvSpPr>
          <p:spPr>
            <a:xfrm rot="5400000">
              <a:off x="468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7" name="Rectangle 52"/>
            <p:cNvSpPr/>
            <p:nvPr/>
          </p:nvSpPr>
          <p:spPr>
            <a:xfrm rot="5400000">
              <a:off x="468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8" name="Rectangle 53"/>
            <p:cNvSpPr/>
            <p:nvPr/>
          </p:nvSpPr>
          <p:spPr>
            <a:xfrm rot="5400000">
              <a:off x="558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9" name="Rectangle 54"/>
            <p:cNvSpPr/>
            <p:nvPr/>
          </p:nvSpPr>
          <p:spPr>
            <a:xfrm rot="5400000">
              <a:off x="558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0" name="Rectangle 55"/>
            <p:cNvSpPr/>
            <p:nvPr/>
          </p:nvSpPr>
          <p:spPr>
            <a:xfrm rot="5400000">
              <a:off x="648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1" name="Rectangle 56"/>
            <p:cNvSpPr/>
            <p:nvPr/>
          </p:nvSpPr>
          <p:spPr>
            <a:xfrm rot="5400000">
              <a:off x="648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2" name="Rectangle 57"/>
            <p:cNvSpPr/>
            <p:nvPr/>
          </p:nvSpPr>
          <p:spPr>
            <a:xfrm rot="5400000">
              <a:off x="468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3" name="Rectangle 58"/>
            <p:cNvSpPr/>
            <p:nvPr/>
          </p:nvSpPr>
          <p:spPr>
            <a:xfrm rot="5400000">
              <a:off x="4229640" y="1890360"/>
              <a:ext cx="180000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4" name="Rectangle 59"/>
            <p:cNvSpPr/>
            <p:nvPr/>
          </p:nvSpPr>
          <p:spPr>
            <a:xfrm rot="5400000">
              <a:off x="558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5" name="Rectangle 60"/>
            <p:cNvSpPr/>
            <p:nvPr/>
          </p:nvSpPr>
          <p:spPr>
            <a:xfrm rot="5400000">
              <a:off x="5130360" y="1890360"/>
              <a:ext cx="180000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6" name="Rectangle 61"/>
            <p:cNvSpPr/>
            <p:nvPr/>
          </p:nvSpPr>
          <p:spPr>
            <a:xfrm rot="5400000">
              <a:off x="648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7" name="Rectangle 62"/>
            <p:cNvSpPr/>
            <p:nvPr/>
          </p:nvSpPr>
          <p:spPr>
            <a:xfrm rot="5400000">
              <a:off x="6031080" y="1890360"/>
              <a:ext cx="180000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18" name=""/>
          <p:cNvGrpSpPr/>
          <p:nvPr/>
        </p:nvGrpSpPr>
        <p:grpSpPr>
          <a:xfrm>
            <a:off x="4680000" y="1440000"/>
            <a:ext cx="2700720" cy="1800000"/>
            <a:chOff x="4680000" y="1440000"/>
            <a:chExt cx="2700720" cy="1800000"/>
          </a:xfrm>
        </p:grpSpPr>
        <p:sp>
          <p:nvSpPr>
            <p:cNvPr id="319" name="Rectangle 51"/>
            <p:cNvSpPr/>
            <p:nvPr/>
          </p:nvSpPr>
          <p:spPr>
            <a:xfrm rot="5400000">
              <a:off x="4680720" y="1438920"/>
              <a:ext cx="897480" cy="8992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0" name="Rectangle 52"/>
            <p:cNvSpPr/>
            <p:nvPr/>
          </p:nvSpPr>
          <p:spPr>
            <a:xfrm rot="5400000">
              <a:off x="468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1" name="Rectangle 53"/>
            <p:cNvSpPr/>
            <p:nvPr/>
          </p:nvSpPr>
          <p:spPr>
            <a:xfrm rot="5400000">
              <a:off x="558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2" name="Rectangle 54"/>
            <p:cNvSpPr/>
            <p:nvPr/>
          </p:nvSpPr>
          <p:spPr>
            <a:xfrm rot="5400000">
              <a:off x="558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3" name="Rectangle 55"/>
            <p:cNvSpPr/>
            <p:nvPr/>
          </p:nvSpPr>
          <p:spPr>
            <a:xfrm rot="5400000">
              <a:off x="648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4" name="Rectangle 56"/>
            <p:cNvSpPr/>
            <p:nvPr/>
          </p:nvSpPr>
          <p:spPr>
            <a:xfrm rot="5400000">
              <a:off x="648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5" name="Rectangle 57"/>
            <p:cNvSpPr/>
            <p:nvPr/>
          </p:nvSpPr>
          <p:spPr>
            <a:xfrm rot="5400000">
              <a:off x="4680720" y="143892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6" name="Rectangle 58"/>
            <p:cNvSpPr/>
            <p:nvPr/>
          </p:nvSpPr>
          <p:spPr>
            <a:xfrm rot="5400000">
              <a:off x="4680720" y="2341440"/>
              <a:ext cx="897480" cy="89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7" name="Rectangle 59"/>
            <p:cNvSpPr/>
            <p:nvPr/>
          </p:nvSpPr>
          <p:spPr>
            <a:xfrm rot="5400000">
              <a:off x="558144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8" name="Rectangle 60"/>
            <p:cNvSpPr/>
            <p:nvPr/>
          </p:nvSpPr>
          <p:spPr>
            <a:xfrm rot="5400000">
              <a:off x="558144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9" name="Rectangle 61"/>
            <p:cNvSpPr/>
            <p:nvPr/>
          </p:nvSpPr>
          <p:spPr>
            <a:xfrm rot="5400000">
              <a:off x="6482160" y="143892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0" name="Rectangle 62"/>
            <p:cNvSpPr/>
            <p:nvPr/>
          </p:nvSpPr>
          <p:spPr>
            <a:xfrm rot="5400000">
              <a:off x="6482160" y="2341440"/>
              <a:ext cx="897480" cy="89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2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2" dur="2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344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2025-12-22T12:00:28Z</dcterms:modified>
  <cp:revision>58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